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929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6E32-FC0B-413D-9895-3171E305328E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6F1F-0FDA-4D19-A0B9-798824892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3427"/>
            <a:ext cx="9144000" cy="6904855"/>
          </a:xfrm>
          <a:prstGeom prst="rect">
            <a:avLst/>
          </a:prstGeom>
        </p:spPr>
      </p:pic>
      <p:pic>
        <p:nvPicPr>
          <p:cNvPr id="3" name="Рисунок 2" descr="IMG_3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124744"/>
            <a:ext cx="2483198" cy="1656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8864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r>
              <a:rPr lang="ru-RU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производственной оснастки </a:t>
            </a:r>
            <a:r>
              <a:rPr lang="ru-RU" sz="2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b="1" dirty="0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Генборг</a:t>
            </a:r>
            <a:r>
              <a:rPr lang="ru-RU" sz="2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производство электродвигателей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94 ед.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пробивных штампов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45 млн. руб.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суммарная стоимость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82%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доля импортной оснастки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04864"/>
            <a:ext cx="6444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РЦИ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покупки штампа в Германии – €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7000 (≈ ₽ 476 000)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конструкторской документации -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ООО «3Д инжиниринг» - 58 000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прототипа -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ЦМИТ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«Концепт» – 20 000 руб.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-УК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кластера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«ЛИПЕЦКМАШ»-268 000 руб.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тоимость изготовления первого штампа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346 000 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РЦИ 50%)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Стоимость изготовления последующих   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268 000 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Экономия                                                     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44%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чистой прибыли от реализации конечной продукции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4%                  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санкционных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рисков!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24944"/>
            <a:ext cx="2376264" cy="19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0152" y="6150114"/>
            <a:ext cx="33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Поддержка    – 173 т.р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 налогов – 52.8 т.р./год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3427"/>
            <a:ext cx="9144000" cy="6904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886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участка порошковой окраски </a:t>
            </a:r>
            <a:endParaRPr lang="ru-RU" sz="2000" b="1" dirty="0" smtClean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ООО «Завод светотехнической продукции»</a:t>
            </a:r>
            <a:endParaRPr lang="ru-RU" sz="24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Производство светодиодных светильников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Резидент МБУ «Технопарк Липецк»;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Участник кластера «Долина машиностроения»;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программы ЦПЭ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Astana Build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Получатель займа МФО – 6,2 млн.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79906"/>
            <a:ext cx="65162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РЦИ: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Окраска корпусов на стороне– 6,5 млн. руб. ежегодно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-442913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оборудования в рамках ИТГ - 120 000 руб. ;</a:t>
            </a:r>
          </a:p>
          <a:p>
            <a:pPr marL="442913" indent="-442913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пакета документов для финансирования –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ООО «ФК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»– 60 000 руб. (35%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софин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РЦИ);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Себестоимость изделия с окраской «на стороне»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1 432 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Себестоимость изделия с собственной окраской 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1 231 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Экономия                                                                  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чистой прибыли от реализации конечной продукции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11%</a:t>
            </a:r>
          </a:p>
          <a:p>
            <a:pPr algn="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Комплексное техническое перевооружение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тк Липетцкий Завод светотехники_Страница_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12" t="8732" r="46009" b="63616"/>
          <a:stretch/>
        </p:blipFill>
        <p:spPr bwMode="auto">
          <a:xfrm>
            <a:off x="6444208" y="2924944"/>
            <a:ext cx="250133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61" y="980727"/>
            <a:ext cx="2467578" cy="1850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0152" y="6150114"/>
            <a:ext cx="33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Поддержка    – 180 т.р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 налогов – 82.5 т.р./год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09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9050"/>
            <a:ext cx="91154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899"/>
            <a:ext cx="9144000" cy="5984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282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РЦИ ноутбук</dc:creator>
  <cp:lastModifiedBy>РЦИ ноутбук</cp:lastModifiedBy>
  <cp:revision>11</cp:revision>
  <dcterms:created xsi:type="dcterms:W3CDTF">2018-12-05T09:57:41Z</dcterms:created>
  <dcterms:modified xsi:type="dcterms:W3CDTF">2018-12-06T16:44:59Z</dcterms:modified>
</cp:coreProperties>
</file>